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notesMasterIdLst>
    <p:notesMasterId r:id="rId3"/>
  </p:notesMasterIdLst>
  <p:sldIdLst>
    <p:sldId id="278" r:id="rId2"/>
  </p:sldIdLst>
  <p:sldSz cx="6858000" cy="9144000" type="screen4x3"/>
  <p:notesSz cx="6858000" cy="9064625"/>
  <p:defaultTextStyle>
    <a:defPPr>
      <a:defRPr lang="en-US"/>
    </a:defPPr>
    <a:lvl1pPr algn="l" rtl="0" eaLnBrk="0" fontAlgn="base" hangingPunct="0">
      <a:spcBef>
        <a:spcPct val="0"/>
      </a:spcBef>
      <a:spcAft>
        <a:spcPct val="0"/>
      </a:spcAft>
      <a:defRPr sz="2400" kern="1200">
        <a:solidFill>
          <a:schemeClr val="tx1"/>
        </a:solidFill>
        <a:latin typeface="Times New Roman" pitchFamily="18" charset="0"/>
        <a:ea typeface="+mn-ea"/>
        <a:cs typeface="+mn-cs"/>
      </a:defRPr>
    </a:lvl1pPr>
    <a:lvl2pPr marL="457200" algn="l" rtl="0" eaLnBrk="0" fontAlgn="base" hangingPunct="0">
      <a:spcBef>
        <a:spcPct val="0"/>
      </a:spcBef>
      <a:spcAft>
        <a:spcPct val="0"/>
      </a:spcAft>
      <a:defRPr sz="2400" kern="1200">
        <a:solidFill>
          <a:schemeClr val="tx1"/>
        </a:solidFill>
        <a:latin typeface="Times New Roman" pitchFamily="18" charset="0"/>
        <a:ea typeface="+mn-ea"/>
        <a:cs typeface="+mn-cs"/>
      </a:defRPr>
    </a:lvl2pPr>
    <a:lvl3pPr marL="914400" algn="l" rtl="0" eaLnBrk="0" fontAlgn="base" hangingPunct="0">
      <a:spcBef>
        <a:spcPct val="0"/>
      </a:spcBef>
      <a:spcAft>
        <a:spcPct val="0"/>
      </a:spcAft>
      <a:defRPr sz="2400" kern="1200">
        <a:solidFill>
          <a:schemeClr val="tx1"/>
        </a:solidFill>
        <a:latin typeface="Times New Roman" pitchFamily="18" charset="0"/>
        <a:ea typeface="+mn-ea"/>
        <a:cs typeface="+mn-cs"/>
      </a:defRPr>
    </a:lvl3pPr>
    <a:lvl4pPr marL="1371600" algn="l" rtl="0" eaLnBrk="0" fontAlgn="base" hangingPunct="0">
      <a:spcBef>
        <a:spcPct val="0"/>
      </a:spcBef>
      <a:spcAft>
        <a:spcPct val="0"/>
      </a:spcAft>
      <a:defRPr sz="2400" kern="1200">
        <a:solidFill>
          <a:schemeClr val="tx1"/>
        </a:solidFill>
        <a:latin typeface="Times New Roman" pitchFamily="18" charset="0"/>
        <a:ea typeface="+mn-ea"/>
        <a:cs typeface="+mn-cs"/>
      </a:defRPr>
    </a:lvl4pPr>
    <a:lvl5pPr marL="1828800" algn="l" rtl="0" eaLnBrk="0" fontAlgn="base" hangingPunct="0">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browse/>
    <p:sldAll/>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B2B2B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9234" autoAdjust="0"/>
    <p:restoredTop sz="94575" autoAdjust="0"/>
  </p:normalViewPr>
  <p:slideViewPr>
    <p:cSldViewPr snapToGrid="0">
      <p:cViewPr>
        <p:scale>
          <a:sx n="100" d="100"/>
          <a:sy n="100" d="100"/>
        </p:scale>
        <p:origin x="-2130" y="-72"/>
      </p:cViewPr>
      <p:guideLst>
        <p:guide orient="horz" pos="2880"/>
        <p:guide pos="2160"/>
      </p:guideLst>
    </p:cSldViewPr>
  </p:slideViewPr>
  <p:notesTextViewPr>
    <p:cViewPr>
      <p:scale>
        <a:sx n="100" d="100"/>
        <a:sy n="100" d="100"/>
      </p:scale>
      <p:origin x="0" y="0"/>
    </p:cViewPr>
  </p:notesTextViewPr>
  <p:sorterViewPr>
    <p:cViewPr>
      <p:scale>
        <a:sx n="66" d="100"/>
        <a:sy n="66" d="100"/>
      </p:scale>
      <p:origin x="0" y="0"/>
    </p:cViewPr>
  </p:sorterViewPr>
  <p:notesViewPr>
    <p:cSldViewPr snapToGrid="0">
      <p:cViewPr varScale="1">
        <p:scale>
          <a:sx n="40" d="100"/>
          <a:sy n="40" d="100"/>
        </p:scale>
        <p:origin x="-1542" y="-108"/>
      </p:cViewPr>
      <p:guideLst>
        <p:guide orient="horz" pos="2855"/>
        <p:guide pos="2160"/>
      </p:guideLst>
    </p:cSldViewPr>
  </p:notes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7650" name="Rectangle 2"/>
          <p:cNvSpPr>
            <a:spLocks noGrp="1" noChangeArrowheads="1"/>
          </p:cNvSpPr>
          <p:nvPr>
            <p:ph type="hdr" sz="quarter"/>
          </p:nvPr>
        </p:nvSpPr>
        <p:spPr bwMode="auto">
          <a:xfrm>
            <a:off x="0" y="0"/>
            <a:ext cx="2971800" cy="452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smtClean="0"/>
            </a:lvl1pPr>
          </a:lstStyle>
          <a:p>
            <a:pPr>
              <a:defRPr/>
            </a:pPr>
            <a:endParaRPr lang="en-US" altLang="en-US"/>
          </a:p>
        </p:txBody>
      </p:sp>
      <p:sp>
        <p:nvSpPr>
          <p:cNvPr id="27651" name="Rectangle 3"/>
          <p:cNvSpPr>
            <a:spLocks noGrp="1" noChangeArrowheads="1"/>
          </p:cNvSpPr>
          <p:nvPr>
            <p:ph type="dt" idx="1"/>
          </p:nvPr>
        </p:nvSpPr>
        <p:spPr bwMode="auto">
          <a:xfrm>
            <a:off x="3884613" y="0"/>
            <a:ext cx="2971800" cy="452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smtClean="0"/>
            </a:lvl1pPr>
          </a:lstStyle>
          <a:p>
            <a:pPr>
              <a:defRPr/>
            </a:pPr>
            <a:endParaRPr lang="en-US" altLang="en-US"/>
          </a:p>
        </p:txBody>
      </p:sp>
      <p:sp>
        <p:nvSpPr>
          <p:cNvPr id="8196" name="Rectangle 4"/>
          <p:cNvSpPr>
            <a:spLocks noRot="1" noChangeArrowheads="1" noTextEdit="1"/>
          </p:cNvSpPr>
          <p:nvPr>
            <p:ph type="sldImg" idx="2"/>
          </p:nvPr>
        </p:nvSpPr>
        <p:spPr bwMode="auto">
          <a:xfrm>
            <a:off x="2155825" y="681038"/>
            <a:ext cx="2547938" cy="3397250"/>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27653" name="Rectangle 5"/>
          <p:cNvSpPr>
            <a:spLocks noGrp="1" noChangeArrowheads="1"/>
          </p:cNvSpPr>
          <p:nvPr>
            <p:ph type="body" sz="quarter" idx="3"/>
          </p:nvPr>
        </p:nvSpPr>
        <p:spPr bwMode="auto">
          <a:xfrm>
            <a:off x="685800" y="4306888"/>
            <a:ext cx="5486400" cy="4076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noProof="0" smtClean="0"/>
              <a:t>Click to edit Master text styles</a:t>
            </a:r>
          </a:p>
          <a:p>
            <a:pPr lvl="1"/>
            <a:r>
              <a:rPr lang="en-US" altLang="en-US" noProof="0" smtClean="0"/>
              <a:t>Second level</a:t>
            </a:r>
          </a:p>
          <a:p>
            <a:pPr lvl="2"/>
            <a:r>
              <a:rPr lang="en-US" altLang="en-US" noProof="0" smtClean="0"/>
              <a:t>Third level</a:t>
            </a:r>
          </a:p>
          <a:p>
            <a:pPr lvl="3"/>
            <a:r>
              <a:rPr lang="en-US" altLang="en-US" noProof="0" smtClean="0"/>
              <a:t>Fourth level</a:t>
            </a:r>
          </a:p>
          <a:p>
            <a:pPr lvl="4"/>
            <a:r>
              <a:rPr lang="en-US" altLang="en-US" noProof="0" smtClean="0"/>
              <a:t>Fifth level</a:t>
            </a:r>
          </a:p>
        </p:txBody>
      </p:sp>
      <p:sp>
        <p:nvSpPr>
          <p:cNvPr id="27654" name="Rectangle 6"/>
          <p:cNvSpPr>
            <a:spLocks noGrp="1" noChangeArrowheads="1"/>
          </p:cNvSpPr>
          <p:nvPr>
            <p:ph type="ftr" sz="quarter" idx="4"/>
          </p:nvPr>
        </p:nvSpPr>
        <p:spPr bwMode="auto">
          <a:xfrm>
            <a:off x="0" y="8610600"/>
            <a:ext cx="2971800" cy="452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smtClean="0"/>
            </a:lvl1pPr>
          </a:lstStyle>
          <a:p>
            <a:pPr>
              <a:defRPr/>
            </a:pPr>
            <a:endParaRPr lang="en-US" altLang="en-US"/>
          </a:p>
        </p:txBody>
      </p:sp>
      <p:sp>
        <p:nvSpPr>
          <p:cNvPr id="27655" name="Rectangle 7"/>
          <p:cNvSpPr>
            <a:spLocks noGrp="1" noChangeArrowheads="1"/>
          </p:cNvSpPr>
          <p:nvPr>
            <p:ph type="sldNum" sz="quarter" idx="5"/>
          </p:nvPr>
        </p:nvSpPr>
        <p:spPr bwMode="auto">
          <a:xfrm>
            <a:off x="3884613" y="8610600"/>
            <a:ext cx="2971800" cy="452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smtClean="0"/>
            </a:lvl1pPr>
          </a:lstStyle>
          <a:p>
            <a:pPr>
              <a:defRPr/>
            </a:pPr>
            <a:fld id="{97834825-01C8-4C69-B19A-28536D64AC37}" type="slidenum">
              <a:rPr lang="en-US" altLang="en-US"/>
              <a:pPr>
                <a:defRPr/>
              </a:pPr>
              <a:t>‹#›</a:t>
            </a:fld>
            <a:endParaRPr lang="en-US" altLang="en-US"/>
          </a:p>
        </p:txBody>
      </p:sp>
    </p:spTree>
    <p:extLst>
      <p:ext uri="{BB962C8B-B14F-4D97-AF65-F5344CB8AC3E}">
        <p14:creationId xmlns:p14="http://schemas.microsoft.com/office/powerpoint/2010/main" val="3130531869"/>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2840038"/>
            <a:ext cx="5829300" cy="1960562"/>
          </a:xfrm>
          <a:prstGeom prst="rect">
            <a:avLst/>
          </a:prstGeom>
        </p:spPr>
        <p:txBody>
          <a:bodyPr/>
          <a:lstStyle/>
          <a:p>
            <a:r>
              <a:rPr lang="en-US" smtClean="0"/>
              <a:t>Click to edit Master title style</a:t>
            </a:r>
            <a:endParaRPr lang="en-US"/>
          </a:p>
        </p:txBody>
      </p:sp>
      <p:sp>
        <p:nvSpPr>
          <p:cNvPr id="3" name="Subtitle 2"/>
          <p:cNvSpPr>
            <a:spLocks noGrp="1"/>
          </p:cNvSpPr>
          <p:nvPr>
            <p:ph type="subTitle" idx="1"/>
          </p:nvPr>
        </p:nvSpPr>
        <p:spPr>
          <a:xfrm>
            <a:off x="1028700" y="5181600"/>
            <a:ext cx="4800600" cy="2336800"/>
          </a:xfrm>
          <a:prstGeom prst="rect">
            <a:avLst/>
          </a:prstGeo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2664153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2900" y="366713"/>
            <a:ext cx="6172200" cy="1524000"/>
          </a:xfrm>
          <a:prstGeom prst="rect">
            <a:avLst/>
          </a:prstGeom>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342900" y="2133600"/>
            <a:ext cx="6172200" cy="6034088"/>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25038703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72050" y="366713"/>
            <a:ext cx="1543050" cy="7800975"/>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42900" y="366713"/>
            <a:ext cx="4476750" cy="7800975"/>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24370189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42900" y="366713"/>
            <a:ext cx="6172200" cy="1524000"/>
          </a:xfrm>
          <a:prstGeom prst="rect">
            <a:avLst/>
          </a:prstGeom>
        </p:spPr>
        <p:txBody>
          <a:bodyPr/>
          <a:lstStyle/>
          <a:p>
            <a:r>
              <a:rPr lang="en-US" smtClean="0"/>
              <a:t>Click to edit Master title style</a:t>
            </a:r>
            <a:endParaRPr lang="en-US"/>
          </a:p>
        </p:txBody>
      </p:sp>
      <p:sp>
        <p:nvSpPr>
          <p:cNvPr id="3" name="Content Placeholder 2"/>
          <p:cNvSpPr>
            <a:spLocks noGrp="1"/>
          </p:cNvSpPr>
          <p:nvPr>
            <p:ph idx="1"/>
          </p:nvPr>
        </p:nvSpPr>
        <p:spPr>
          <a:xfrm>
            <a:off x="342900" y="2133600"/>
            <a:ext cx="6172200" cy="6034088"/>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9983305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1338" y="5875338"/>
            <a:ext cx="5829300" cy="1816100"/>
          </a:xfrm>
          <a:prstGeom prst="rect">
            <a:avLst/>
          </a:prstGeo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541338" y="3875088"/>
            <a:ext cx="5829300" cy="2000250"/>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33266638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342900" y="366713"/>
            <a:ext cx="6172200" cy="1524000"/>
          </a:xfrm>
          <a:prstGeom prst="rect">
            <a:avLst/>
          </a:prstGeom>
        </p:spPr>
        <p:txBody>
          <a:bodyPr/>
          <a:lstStyle/>
          <a:p>
            <a:r>
              <a:rPr lang="en-US" smtClean="0"/>
              <a:t>Click to edit Master title style</a:t>
            </a:r>
            <a:endParaRPr lang="en-US"/>
          </a:p>
        </p:txBody>
      </p:sp>
      <p:sp>
        <p:nvSpPr>
          <p:cNvPr id="3" name="Content Placeholder 2"/>
          <p:cNvSpPr>
            <a:spLocks noGrp="1"/>
          </p:cNvSpPr>
          <p:nvPr>
            <p:ph sz="half" idx="1"/>
          </p:nvPr>
        </p:nvSpPr>
        <p:spPr>
          <a:xfrm>
            <a:off x="342900" y="2133600"/>
            <a:ext cx="3009900" cy="6034088"/>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505200" y="2133600"/>
            <a:ext cx="3009900" cy="6034088"/>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55348562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42900" y="366713"/>
            <a:ext cx="6172200" cy="1524000"/>
          </a:xfrm>
          <a:prstGeom prst="rect">
            <a:avLst/>
          </a:prstGeo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42900" y="2046288"/>
            <a:ext cx="3030538" cy="854075"/>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342900" y="2900363"/>
            <a:ext cx="3030538" cy="5267325"/>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484563" y="2046288"/>
            <a:ext cx="3030537" cy="854075"/>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3484563" y="2900363"/>
            <a:ext cx="3030537" cy="5267325"/>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62823655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342900" y="366713"/>
            <a:ext cx="6172200" cy="1524000"/>
          </a:xfrm>
          <a:prstGeom prst="rect">
            <a:avLst/>
          </a:prstGeom>
        </p:spPr>
        <p:txBody>
          <a:bodyPr/>
          <a:lstStyle/>
          <a:p>
            <a:r>
              <a:rPr lang="en-US" smtClean="0"/>
              <a:t>Click to edit Master title style</a:t>
            </a:r>
            <a:endParaRPr lang="en-US"/>
          </a:p>
        </p:txBody>
      </p:sp>
    </p:spTree>
    <p:extLst>
      <p:ext uri="{BB962C8B-B14F-4D97-AF65-F5344CB8AC3E}">
        <p14:creationId xmlns:p14="http://schemas.microsoft.com/office/powerpoint/2010/main" val="3211062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731579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900" y="363538"/>
            <a:ext cx="2255838" cy="1549400"/>
          </a:xfrm>
          <a:prstGeom prst="rect">
            <a:avLst/>
          </a:prstGeo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2681288" y="363538"/>
            <a:ext cx="3833812" cy="7804150"/>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42900" y="1912938"/>
            <a:ext cx="2255838" cy="6254750"/>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36541674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344613" y="6400800"/>
            <a:ext cx="4114800" cy="755650"/>
          </a:xfrm>
          <a:prstGeom prst="rect">
            <a:avLst/>
          </a:prstGeo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344613" y="817563"/>
            <a:ext cx="4114800" cy="54864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344613" y="7156450"/>
            <a:ext cx="4114800" cy="1073150"/>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68259192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52"/>
          <p:cNvSpPr>
            <a:spLocks noChangeArrowheads="1"/>
          </p:cNvSpPr>
          <p:nvPr userDrawn="1"/>
        </p:nvSpPr>
        <p:spPr bwMode="auto">
          <a:xfrm>
            <a:off x="3714750" y="4572000"/>
            <a:ext cx="2914650" cy="4368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54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a:p>
        </p:txBody>
      </p:sp>
      <p:graphicFrame>
        <p:nvGraphicFramePr>
          <p:cNvPr id="1766" name="Group 742"/>
          <p:cNvGraphicFramePr>
            <a:graphicFrameLocks noGrp="1"/>
          </p:cNvGraphicFramePr>
          <p:nvPr/>
        </p:nvGraphicFramePr>
        <p:xfrm>
          <a:off x="123825" y="117475"/>
          <a:ext cx="6581775" cy="741363"/>
        </p:xfrm>
        <a:graphic>
          <a:graphicData uri="http://schemas.openxmlformats.org/drawingml/2006/table">
            <a:tbl>
              <a:tblPr/>
              <a:tblGrid>
                <a:gridCol w="790575"/>
                <a:gridCol w="1571625"/>
                <a:gridCol w="642938"/>
                <a:gridCol w="182562"/>
                <a:gridCol w="1281113"/>
                <a:gridCol w="1204912"/>
                <a:gridCol w="908050"/>
              </a:tblGrid>
              <a:tr h="311150">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200" b="1" i="0" u="none" strike="noStrike" cap="none" normalizeH="0" baseline="0" smtClean="0">
                          <a:ln>
                            <a:noFill/>
                          </a:ln>
                          <a:solidFill>
                            <a:schemeClr val="tx1"/>
                          </a:solidFill>
                          <a:effectLst/>
                          <a:latin typeface="Times New Roman" pitchFamily="18" charset="0"/>
                        </a:rPr>
                        <a:t>Name</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1200" b="1" i="0" u="none" strike="noStrike" cap="none" normalizeH="0" baseline="0" smtClean="0">
                        <a:ln>
                          <a:noFill/>
                        </a:ln>
                        <a:solidFill>
                          <a:schemeClr val="tx1"/>
                        </a:solidFill>
                        <a:effectLst/>
                        <a:latin typeface="Times New Roman" pitchFamily="18"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gridSpan="2">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200" b="1" i="0" u="none" strike="noStrike" cap="none" normalizeH="0" baseline="0" smtClean="0">
                          <a:ln>
                            <a:noFill/>
                          </a:ln>
                          <a:solidFill>
                            <a:schemeClr val="tx1"/>
                          </a:solidFill>
                          <a:effectLst/>
                          <a:latin typeface="Times New Roman" pitchFamily="18" charset="0"/>
                        </a:rPr>
                        <a:t>POW </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US"/>
                    </a:p>
                  </a:txBody>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1200" b="1" i="0" u="none" strike="noStrike" cap="none" normalizeH="0" baseline="0" smtClean="0">
                        <a:ln>
                          <a:noFill/>
                        </a:ln>
                        <a:solidFill>
                          <a:schemeClr val="tx1"/>
                        </a:solidFill>
                        <a:effectLst/>
                        <a:latin typeface="Times New Roman" pitchFamily="18"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200" b="1" i="0" u="none" strike="noStrike" cap="none" normalizeH="0" baseline="0" smtClean="0">
                          <a:ln>
                            <a:noFill/>
                          </a:ln>
                          <a:solidFill>
                            <a:schemeClr val="tx1"/>
                          </a:solidFill>
                          <a:effectLst/>
                          <a:latin typeface="Times New Roman" pitchFamily="18" charset="0"/>
                        </a:rPr>
                        <a:t>Date submitted</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altLang="en-US" sz="14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30213">
                <a:tc gridSpan="2">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altLang="en-US" sz="1600" b="0" i="0" u="none" strike="noStrike" cap="none" normalizeH="0" baseline="0" smtClean="0">
                        <a:ln>
                          <a:noFill/>
                        </a:ln>
                        <a:solidFill>
                          <a:schemeClr val="tx1"/>
                        </a:solidFill>
                        <a:effectLst/>
                        <a:latin typeface="Times New Roman" pitchFamily="18" charset="0"/>
                      </a:endParaRPr>
                    </a:p>
                  </a:txBody>
                  <a:tcPr horzOverflow="overflow">
                    <a:lnL cap="flat">
                      <a:noFill/>
                    </a:lnL>
                    <a:lnR>
                      <a:noFill/>
                    </a:lnR>
                    <a:lnT w="28575" cap="flat" cmpd="sng" algn="ctr">
                      <a:solidFill>
                        <a:schemeClr val="tx1"/>
                      </a:solidFill>
                      <a:prstDash val="solid"/>
                      <a:round/>
                      <a:headEnd type="none" w="med" len="med"/>
                      <a:tailEnd type="none" w="med" len="med"/>
                    </a:lnT>
                    <a:lnB cap="flat">
                      <a:noFill/>
                    </a:lnB>
                    <a:lnTlToBr>
                      <a:noFill/>
                    </a:lnTlToBr>
                    <a:lnBlToTr>
                      <a:noFill/>
                    </a:lnBlToTr>
                    <a:noFill/>
                  </a:tcPr>
                </a:tc>
                <a:tc hMerge="1">
                  <a:txBody>
                    <a:bodyPr/>
                    <a:lstStyle/>
                    <a:p>
                      <a:endParaRPr lang="en-US"/>
                    </a:p>
                  </a:txBody>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altLang="en-US" sz="1600" b="0" i="0" u="none" strike="noStrike" cap="none" normalizeH="0" baseline="0" smtClean="0">
                        <a:ln>
                          <a:noFill/>
                        </a:ln>
                        <a:solidFill>
                          <a:schemeClr val="tx1"/>
                        </a:solidFill>
                        <a:effectLst/>
                        <a:latin typeface="Times New Roman" pitchFamily="18" charset="0"/>
                      </a:endParaRPr>
                    </a:p>
                  </a:txBody>
                  <a:tcPr horzOverflow="overflow">
                    <a:lnL>
                      <a:noFill/>
                    </a:lnL>
                    <a:lnR>
                      <a:noFill/>
                    </a:lnR>
                    <a:lnT w="28575" cap="flat" cmpd="sng" algn="ctr">
                      <a:solidFill>
                        <a:schemeClr val="tx1"/>
                      </a:solidFill>
                      <a:prstDash val="solid"/>
                      <a:round/>
                      <a:headEnd type="none" w="med" len="med"/>
                      <a:tailEnd type="none" w="med" len="med"/>
                    </a:lnT>
                    <a:lnB cap="flat">
                      <a:noFill/>
                    </a:lnB>
                    <a:lnTlToBr>
                      <a:noFill/>
                    </a:lnTlToBr>
                    <a:lnBlToTr>
                      <a:noFill/>
                    </a:lnBlToTr>
                    <a:noFill/>
                  </a:tcPr>
                </a:tc>
                <a:tc gridSpan="2">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altLang="en-US" sz="1600" b="0" i="0" u="none" strike="noStrike" cap="none" normalizeH="0" baseline="0" smtClean="0">
                        <a:ln>
                          <a:noFill/>
                        </a:ln>
                        <a:solidFill>
                          <a:schemeClr val="tx1"/>
                        </a:solidFill>
                        <a:effectLst/>
                        <a:latin typeface="Times New Roman" pitchFamily="18" charset="0"/>
                      </a:endParaRPr>
                    </a:p>
                  </a:txBody>
                  <a:tcPr horzOverflow="overflow">
                    <a:lnL>
                      <a:noFill/>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cap="flat">
                      <a:noFill/>
                    </a:lnB>
                    <a:lnTlToBr>
                      <a:noFill/>
                    </a:lnTlToBr>
                    <a:lnBlToTr>
                      <a:noFill/>
                    </a:lnBlToTr>
                    <a:noFill/>
                  </a:tcPr>
                </a:tc>
                <a:tc hMerge="1">
                  <a:txBody>
                    <a:bodyPr/>
                    <a:lstStyle/>
                    <a:p>
                      <a:endParaRPr lang="en-US"/>
                    </a:p>
                  </a:txBody>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200" b="1" i="0" u="none" strike="noStrike" cap="none" normalizeH="0" baseline="0" smtClean="0">
                          <a:ln>
                            <a:noFill/>
                          </a:ln>
                          <a:solidFill>
                            <a:schemeClr val="tx1"/>
                          </a:solidFill>
                          <a:effectLst/>
                          <a:latin typeface="Times New Roman" pitchFamily="18" charset="0"/>
                        </a:rPr>
                        <a:t>Total points</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altLang="en-US" sz="1400" b="0" i="0" u="none" strike="noStrike" cap="none" normalizeH="0" baseline="0" smtClean="0">
                          <a:ln>
                            <a:noFill/>
                          </a:ln>
                          <a:solidFill>
                            <a:schemeClr val="tx1"/>
                          </a:solidFill>
                          <a:effectLst/>
                          <a:latin typeface="Times New Roman" pitchFamily="18" charset="0"/>
                        </a:rPr>
                        <a:t>      / 20</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graphicFrame>
        <p:nvGraphicFramePr>
          <p:cNvPr id="1745" name="Group 721"/>
          <p:cNvGraphicFramePr>
            <a:graphicFrameLocks noGrp="1"/>
          </p:cNvGraphicFramePr>
          <p:nvPr/>
        </p:nvGraphicFramePr>
        <p:xfrm>
          <a:off x="4705350" y="977900"/>
          <a:ext cx="2000250" cy="2574925"/>
        </p:xfrm>
        <a:graphic>
          <a:graphicData uri="http://schemas.openxmlformats.org/drawingml/2006/table">
            <a:tbl>
              <a:tblPr/>
              <a:tblGrid>
                <a:gridCol w="2000250"/>
              </a:tblGrid>
              <a:tr h="1235075">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smtClean="0">
                          <a:ln>
                            <a:noFill/>
                          </a:ln>
                          <a:solidFill>
                            <a:schemeClr val="tx1"/>
                          </a:solidFill>
                          <a:effectLst/>
                          <a:latin typeface="Times New Roman" pitchFamily="18" charset="0"/>
                        </a:rPr>
                        <a:t>Please attach all scratch work to your final copy.  All work should be on another sheet of paper.  Always write in COMPLETE sentences!</a:t>
                      </a:r>
                    </a:p>
                  </a:txBody>
                  <a:tcPr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339850">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200" b="0" i="0" u="none" strike="noStrike" cap="none" normalizeH="0" baseline="0" smtClean="0">
                          <a:ln>
                            <a:noFill/>
                          </a:ln>
                          <a:solidFill>
                            <a:schemeClr val="tx1"/>
                          </a:solidFill>
                          <a:effectLst/>
                          <a:latin typeface="Times New Roman" pitchFamily="18" charset="0"/>
                        </a:rPr>
                        <a:t>Remember, the main idea behind these problems is </a:t>
                      </a:r>
                      <a:r>
                        <a:rPr kumimoji="0" lang="en-US" altLang="en-US" sz="1200" b="0" i="0" u="sng" strike="noStrike" cap="none" normalizeH="0" baseline="0" smtClean="0">
                          <a:ln>
                            <a:noFill/>
                          </a:ln>
                          <a:solidFill>
                            <a:schemeClr val="tx1"/>
                          </a:solidFill>
                          <a:effectLst/>
                          <a:latin typeface="Times New Roman" pitchFamily="18" charset="0"/>
                        </a:rPr>
                        <a:t>to be able to explain the process involved in problem solving</a:t>
                      </a:r>
                      <a:r>
                        <a:rPr kumimoji="0" lang="en-US" altLang="en-US" sz="1200" b="0" i="0" u="none" strike="noStrike" cap="none" normalizeH="0" baseline="0" smtClean="0">
                          <a:ln>
                            <a:noFill/>
                          </a:ln>
                          <a:solidFill>
                            <a:schemeClr val="tx1"/>
                          </a:solidFill>
                          <a:effectLst/>
                          <a:latin typeface="Times New Roman" pitchFamily="18" charset="0"/>
                        </a:rPr>
                        <a:t>, not only to get a “correct answer.”</a:t>
                      </a:r>
                    </a:p>
                  </a:txBody>
                  <a:tcPr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graphicFrame>
        <p:nvGraphicFramePr>
          <p:cNvPr id="1752" name="Group 728"/>
          <p:cNvGraphicFramePr>
            <a:graphicFrameLocks noGrp="1"/>
          </p:cNvGraphicFramePr>
          <p:nvPr/>
        </p:nvGraphicFramePr>
        <p:xfrm>
          <a:off x="161925" y="4275138"/>
          <a:ext cx="6534150" cy="1549401"/>
        </p:xfrm>
        <a:graphic>
          <a:graphicData uri="http://schemas.openxmlformats.org/drawingml/2006/table">
            <a:tbl>
              <a:tblPr/>
              <a:tblGrid>
                <a:gridCol w="2178050"/>
                <a:gridCol w="2178050"/>
                <a:gridCol w="2178050"/>
              </a:tblGrid>
              <a:tr h="449263">
                <a:tc gridSpan="3">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PROBLEM SOLVING STRATEGIES</a:t>
                      </a:r>
                    </a:p>
                  </a:txBody>
                  <a:tcPr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r>
              <a:tr h="336550">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200" b="0" i="0" u="none" strike="noStrike" cap="none" normalizeH="0" baseline="0" smtClean="0">
                          <a:ln>
                            <a:noFill/>
                          </a:ln>
                          <a:solidFill>
                            <a:schemeClr val="tx1"/>
                          </a:solidFill>
                          <a:effectLst/>
                          <a:latin typeface="Times New Roman" pitchFamily="18" charset="0"/>
                        </a:rPr>
                        <a:t>Make an organized list</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200" b="0" i="0" u="none" strike="noStrike" cap="none" normalizeH="0" baseline="0" smtClean="0">
                          <a:ln>
                            <a:noFill/>
                          </a:ln>
                          <a:solidFill>
                            <a:schemeClr val="tx1"/>
                          </a:solidFill>
                          <a:effectLst/>
                          <a:latin typeface="Times New Roman" pitchFamily="18" charset="0"/>
                        </a:rPr>
                        <a:t>Make a picture or diagram</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200" b="0" i="0" u="none" strike="noStrike" cap="none" normalizeH="0" baseline="0" smtClean="0">
                          <a:ln>
                            <a:noFill/>
                          </a:ln>
                          <a:solidFill>
                            <a:schemeClr val="tx1"/>
                          </a:solidFill>
                          <a:effectLst/>
                          <a:latin typeface="Times New Roman" pitchFamily="18" charset="0"/>
                        </a:rPr>
                        <a:t>Use or look for a pattern</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38138">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200" b="0" i="0" u="none" strike="noStrike" cap="none" normalizeH="0" baseline="0" smtClean="0">
                          <a:ln>
                            <a:noFill/>
                          </a:ln>
                          <a:solidFill>
                            <a:schemeClr val="tx1"/>
                          </a:solidFill>
                          <a:effectLst/>
                          <a:latin typeface="Times New Roman" pitchFamily="18" charset="0"/>
                        </a:rPr>
                        <a:t>Use or make a table</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200" b="0" i="0" u="none" strike="noStrike" cap="none" normalizeH="0" baseline="0" smtClean="0">
                          <a:ln>
                            <a:noFill/>
                          </a:ln>
                          <a:solidFill>
                            <a:schemeClr val="tx1"/>
                          </a:solidFill>
                          <a:effectLst/>
                          <a:latin typeface="Times New Roman" pitchFamily="18" charset="0"/>
                        </a:rPr>
                        <a:t>Brainstorm</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200" b="0" i="0" u="none" strike="noStrike" cap="none" normalizeH="0" baseline="0" smtClean="0">
                          <a:ln>
                            <a:noFill/>
                          </a:ln>
                          <a:solidFill>
                            <a:schemeClr val="tx1"/>
                          </a:solidFill>
                          <a:effectLst/>
                          <a:latin typeface="Times New Roman" pitchFamily="18" charset="0"/>
                        </a:rPr>
                        <a:t>Guess and check</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25450">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200" b="0" i="0" u="none" strike="noStrike" cap="none" normalizeH="0" baseline="0" smtClean="0">
                          <a:ln>
                            <a:noFill/>
                          </a:ln>
                          <a:solidFill>
                            <a:schemeClr val="tx1"/>
                          </a:solidFill>
                          <a:effectLst/>
                          <a:latin typeface="Times New Roman" pitchFamily="18" charset="0"/>
                        </a:rPr>
                        <a:t>Work backwards</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200" b="0" i="0" u="none" strike="noStrike" cap="none" normalizeH="0" baseline="0" smtClean="0">
                          <a:ln>
                            <a:noFill/>
                          </a:ln>
                          <a:solidFill>
                            <a:schemeClr val="tx1"/>
                          </a:solidFill>
                          <a:effectLst/>
                          <a:latin typeface="Times New Roman" pitchFamily="18" charset="0"/>
                        </a:rPr>
                        <a:t>Make it simpler</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200" b="0" i="0" u="none" strike="noStrike" cap="none" normalizeH="0" baseline="0" smtClean="0">
                          <a:ln>
                            <a:noFill/>
                          </a:ln>
                          <a:solidFill>
                            <a:schemeClr val="tx1"/>
                          </a:solidFill>
                          <a:effectLst/>
                          <a:latin typeface="Times New Roman" pitchFamily="18" charset="0"/>
                        </a:rPr>
                        <a:t>Act out or use objects</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graphicFrame>
        <p:nvGraphicFramePr>
          <p:cNvPr id="1757" name="Group 733"/>
          <p:cNvGraphicFramePr>
            <a:graphicFrameLocks noGrp="1"/>
          </p:cNvGraphicFramePr>
          <p:nvPr/>
        </p:nvGraphicFramePr>
        <p:xfrm>
          <a:off x="152400" y="5927725"/>
          <a:ext cx="6572250" cy="3084513"/>
        </p:xfrm>
        <a:graphic>
          <a:graphicData uri="http://schemas.openxmlformats.org/drawingml/2006/table">
            <a:tbl>
              <a:tblPr/>
              <a:tblGrid>
                <a:gridCol w="4816475"/>
                <a:gridCol w="1755775"/>
              </a:tblGrid>
              <a:tr h="720725">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altLang="en-US" sz="1200" b="1" i="0" u="none" strike="noStrike" cap="none" normalizeH="0" baseline="0" smtClean="0">
                          <a:ln>
                            <a:noFill/>
                          </a:ln>
                          <a:solidFill>
                            <a:schemeClr val="tx1"/>
                          </a:solidFill>
                          <a:effectLst/>
                          <a:latin typeface="Times New Roman" pitchFamily="18" charset="0"/>
                        </a:rPr>
                        <a:t>1.  PROCEDURE:</a:t>
                      </a:r>
                    </a:p>
                    <a:p>
                      <a:pPr marL="0" marR="0" lvl="0" indent="0" algn="l" defTabSz="914400" rtl="0" eaLnBrk="0" fontAlgn="base" latinLnBrk="0" hangingPunct="0">
                        <a:lnSpc>
                          <a:spcPct val="100000"/>
                        </a:lnSpc>
                        <a:spcBef>
                          <a:spcPct val="20000"/>
                        </a:spcBef>
                        <a:spcAft>
                          <a:spcPct val="0"/>
                        </a:spcAft>
                        <a:buClrTx/>
                        <a:buSzTx/>
                        <a:buFontTx/>
                        <a:buNone/>
                        <a:tabLst/>
                      </a:pPr>
                      <a:r>
                        <a:rPr kumimoji="0" lang="en-US" altLang="en-US" sz="1200" b="0" i="0" u="none" strike="noStrike" cap="none" normalizeH="0" baseline="0" smtClean="0">
                          <a:ln>
                            <a:noFill/>
                          </a:ln>
                          <a:solidFill>
                            <a:schemeClr val="tx1"/>
                          </a:solidFill>
                          <a:effectLst/>
                          <a:latin typeface="Times New Roman" pitchFamily="18" charset="0"/>
                        </a:rPr>
                        <a:t>a.  Solve the problem, then EXPLAIN in 4 to 6 sentences the steps you took to find the solution.  </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0   1   2   3   4   5</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85775">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smtClean="0">
                          <a:ln>
                            <a:noFill/>
                          </a:ln>
                          <a:solidFill>
                            <a:schemeClr val="tx1"/>
                          </a:solidFill>
                          <a:effectLst/>
                          <a:latin typeface="Times New Roman" pitchFamily="18" charset="0"/>
                        </a:rPr>
                        <a:t>b.  Show ALL your work, steps, drawings or tables.  Label and organize all work.</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0   1   2   3   4   5  6</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38138">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altLang="en-US" sz="1200" b="0" i="0" u="none" strike="noStrike" cap="none" normalizeH="0" baseline="0" smtClean="0">
                          <a:ln>
                            <a:noFill/>
                          </a:ln>
                          <a:solidFill>
                            <a:schemeClr val="tx1"/>
                          </a:solidFill>
                          <a:effectLst/>
                          <a:latin typeface="Times New Roman" pitchFamily="18" charset="0"/>
                        </a:rPr>
                        <a:t>c.  Circle (above) the main strategy that you used to solve this POW.</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0       1       2</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39725">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altLang="en-US" sz="1200" b="0" i="0" u="none" strike="noStrike" cap="none" normalizeH="0" baseline="0" smtClean="0">
                          <a:ln>
                            <a:noFill/>
                          </a:ln>
                          <a:solidFill>
                            <a:schemeClr val="tx1"/>
                          </a:solidFill>
                          <a:effectLst/>
                          <a:latin typeface="Times New Roman" pitchFamily="18" charset="0"/>
                        </a:rPr>
                        <a:t>d.  Place an X on one strategy (above) that would not work to solve this POW.</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0       1       2</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23850">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altLang="en-US" sz="1200" b="1" i="0" u="none" strike="noStrike" cap="none" normalizeH="0" baseline="0" smtClean="0">
                          <a:ln>
                            <a:noFill/>
                          </a:ln>
                          <a:solidFill>
                            <a:schemeClr val="tx1"/>
                          </a:solidFill>
                          <a:effectLst/>
                          <a:latin typeface="Times New Roman" pitchFamily="18" charset="0"/>
                        </a:rPr>
                        <a:t>3.  CONCLUSION:  </a:t>
                      </a:r>
                      <a:r>
                        <a:rPr kumimoji="0" lang="en-US" altLang="en-US" sz="1200" b="0" i="0" u="none" strike="noStrike" cap="none" normalizeH="0" baseline="0" smtClean="0">
                          <a:ln>
                            <a:noFill/>
                          </a:ln>
                          <a:solidFill>
                            <a:schemeClr val="tx1"/>
                          </a:solidFill>
                          <a:effectLst/>
                          <a:latin typeface="Times New Roman" pitchFamily="18" charset="0"/>
                        </a:rPr>
                        <a:t>a.  What is your answer?</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0     1     2     3     4</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758825">
                <a:tc>
                  <a:txBody>
                    <a:bodyPr/>
                    <a:lstStyle>
                      <a:lvl1pPr marL="533400" indent="-533400">
                        <a:spcBef>
                          <a:spcPct val="20000"/>
                        </a:spcBef>
                        <a:defRPr sz="2800">
                          <a:solidFill>
                            <a:schemeClr val="tx1"/>
                          </a:solidFill>
                          <a:latin typeface="Times New Roman" pitchFamily="18" charset="0"/>
                        </a:defRPr>
                      </a:lvl1pPr>
                      <a:lvl2pPr marL="914400" indent="-457200">
                        <a:spcBef>
                          <a:spcPct val="20000"/>
                        </a:spcBef>
                        <a:defRPr sz="2400">
                          <a:solidFill>
                            <a:schemeClr val="tx1"/>
                          </a:solidFill>
                          <a:latin typeface="Times New Roman" pitchFamily="18" charset="0"/>
                        </a:defRPr>
                      </a:lvl2pPr>
                      <a:lvl3pPr marL="1295400" indent="-381000">
                        <a:spcBef>
                          <a:spcPct val="20000"/>
                        </a:spcBef>
                        <a:defRPr sz="2000">
                          <a:solidFill>
                            <a:schemeClr val="tx1"/>
                          </a:solidFill>
                          <a:latin typeface="Times New Roman" pitchFamily="18" charset="0"/>
                        </a:defRPr>
                      </a:lvl3pPr>
                      <a:lvl4pPr marL="1714500" indent="-342900">
                        <a:spcBef>
                          <a:spcPct val="20000"/>
                        </a:spcBef>
                        <a:defRPr>
                          <a:solidFill>
                            <a:schemeClr val="tx1"/>
                          </a:solidFill>
                          <a:latin typeface="Times New Roman" pitchFamily="18" charset="0"/>
                        </a:defRPr>
                      </a:lvl4pPr>
                      <a:lvl5pPr marL="2171700" indent="-342900">
                        <a:spcBef>
                          <a:spcPct val="20000"/>
                        </a:spcBef>
                        <a:defRPr>
                          <a:solidFill>
                            <a:schemeClr val="tx1"/>
                          </a:solidFill>
                          <a:latin typeface="Times New Roman" pitchFamily="18" charset="0"/>
                        </a:defRPr>
                      </a:lvl5pPr>
                      <a:lvl6pPr marL="2628900" indent="-342900" eaLnBrk="0" fontAlgn="base" hangingPunct="0">
                        <a:spcBef>
                          <a:spcPct val="20000"/>
                        </a:spcBef>
                        <a:spcAft>
                          <a:spcPct val="0"/>
                        </a:spcAft>
                        <a:defRPr>
                          <a:solidFill>
                            <a:schemeClr val="tx1"/>
                          </a:solidFill>
                          <a:latin typeface="Times New Roman" pitchFamily="18" charset="0"/>
                        </a:defRPr>
                      </a:lvl6pPr>
                      <a:lvl7pPr marL="3086100" indent="-342900" eaLnBrk="0" fontAlgn="base" hangingPunct="0">
                        <a:spcBef>
                          <a:spcPct val="20000"/>
                        </a:spcBef>
                        <a:spcAft>
                          <a:spcPct val="0"/>
                        </a:spcAft>
                        <a:defRPr>
                          <a:solidFill>
                            <a:schemeClr val="tx1"/>
                          </a:solidFill>
                          <a:latin typeface="Times New Roman" pitchFamily="18" charset="0"/>
                        </a:defRPr>
                      </a:lvl7pPr>
                      <a:lvl8pPr marL="3543300" indent="-342900" eaLnBrk="0" fontAlgn="base" hangingPunct="0">
                        <a:spcBef>
                          <a:spcPct val="20000"/>
                        </a:spcBef>
                        <a:spcAft>
                          <a:spcPct val="0"/>
                        </a:spcAft>
                        <a:defRPr>
                          <a:solidFill>
                            <a:schemeClr val="tx1"/>
                          </a:solidFill>
                          <a:latin typeface="Times New Roman" pitchFamily="18" charset="0"/>
                        </a:defRPr>
                      </a:lvl8pPr>
                      <a:lvl9pPr marL="4000500" indent="-342900" eaLnBrk="0" fontAlgn="base" hangingPunct="0">
                        <a:spcBef>
                          <a:spcPct val="20000"/>
                        </a:spcBef>
                        <a:spcAft>
                          <a:spcPct val="0"/>
                        </a:spcAft>
                        <a:defRPr>
                          <a:solidFill>
                            <a:schemeClr val="tx1"/>
                          </a:solidFill>
                          <a:latin typeface="Times New Roman" pitchFamily="18" charset="0"/>
                        </a:defRPr>
                      </a:lvl9pPr>
                    </a:lstStyle>
                    <a:p>
                      <a:pPr marL="533400" marR="0" lvl="0" indent="-533400" algn="l" defTabSz="914400" rtl="0" eaLnBrk="0" fontAlgn="base" latinLnBrk="0" hangingPunct="0">
                        <a:lnSpc>
                          <a:spcPct val="100000"/>
                        </a:lnSpc>
                        <a:spcBef>
                          <a:spcPct val="20000"/>
                        </a:spcBef>
                        <a:spcAft>
                          <a:spcPct val="0"/>
                        </a:spcAft>
                        <a:buClrTx/>
                        <a:buSzTx/>
                        <a:buFontTx/>
                        <a:buNone/>
                        <a:tabLst/>
                      </a:pPr>
                      <a:r>
                        <a:rPr kumimoji="0" lang="en-US" altLang="en-US" sz="1200" b="0" i="0" u="none" strike="noStrike" cap="none" normalizeH="0" baseline="0" smtClean="0">
                          <a:ln>
                            <a:noFill/>
                          </a:ln>
                          <a:solidFill>
                            <a:schemeClr val="tx1"/>
                          </a:solidFill>
                          <a:effectLst/>
                          <a:latin typeface="Times New Roman" pitchFamily="18" charset="0"/>
                        </a:rPr>
                        <a:t>b.  Could there be other CORRECT answers to this same problem? </a:t>
                      </a:r>
                    </a:p>
                    <a:p>
                      <a:pPr marL="533400" marR="0" lvl="0" indent="-533400" algn="l" defTabSz="914400" rtl="0" eaLnBrk="0" fontAlgn="base" latinLnBrk="0" hangingPunct="0">
                        <a:lnSpc>
                          <a:spcPct val="100000"/>
                        </a:lnSpc>
                        <a:spcBef>
                          <a:spcPct val="20000"/>
                        </a:spcBef>
                        <a:spcAft>
                          <a:spcPct val="0"/>
                        </a:spcAft>
                        <a:buClrTx/>
                        <a:buSzTx/>
                        <a:buFontTx/>
                        <a:buNone/>
                        <a:tabLst/>
                      </a:pPr>
                      <a:endParaRPr kumimoji="0" lang="en-US" altLang="en-US" sz="1200" b="0" i="0" u="none" strike="noStrike" cap="none" normalizeH="0" baseline="0" smtClean="0">
                        <a:ln>
                          <a:noFill/>
                        </a:ln>
                        <a:solidFill>
                          <a:schemeClr val="tx1"/>
                        </a:solidFill>
                        <a:effectLst/>
                        <a:latin typeface="Times New Roman" pitchFamily="18" charset="0"/>
                      </a:endParaRPr>
                    </a:p>
                    <a:p>
                      <a:pPr marL="533400" marR="0" lvl="0" indent="-533400" algn="l" defTabSz="914400" rtl="0" eaLnBrk="0" fontAlgn="base" latinLnBrk="0" hangingPunct="0">
                        <a:lnSpc>
                          <a:spcPct val="100000"/>
                        </a:lnSpc>
                        <a:spcBef>
                          <a:spcPct val="20000"/>
                        </a:spcBef>
                        <a:spcAft>
                          <a:spcPct val="0"/>
                        </a:spcAft>
                        <a:buClrTx/>
                        <a:buSzTx/>
                        <a:buFontTx/>
                        <a:buNone/>
                        <a:tabLst/>
                      </a:pPr>
                      <a:r>
                        <a:rPr kumimoji="0" lang="en-US" altLang="en-US" sz="1200" b="0" i="0" u="none" strike="noStrike" cap="none" normalizeH="0" baseline="0" smtClean="0">
                          <a:ln>
                            <a:noFill/>
                          </a:ln>
                          <a:solidFill>
                            <a:schemeClr val="tx1"/>
                          </a:solidFill>
                          <a:effectLst/>
                          <a:latin typeface="Times New Roman" pitchFamily="18" charset="0"/>
                        </a:rPr>
                        <a:t>		YES		NO</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0       1</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Times New Roman" pitchFamily="18" charset="0"/>
        </a:defRPr>
      </a:lvl2pPr>
      <a:lvl3pPr algn="ctr" rtl="0" eaLnBrk="0" fontAlgn="base" hangingPunct="0">
        <a:spcBef>
          <a:spcPct val="0"/>
        </a:spcBef>
        <a:spcAft>
          <a:spcPct val="0"/>
        </a:spcAft>
        <a:defRPr sz="4400">
          <a:solidFill>
            <a:schemeClr val="tx2"/>
          </a:solidFill>
          <a:latin typeface="Times New Roman" pitchFamily="18" charset="0"/>
        </a:defRPr>
      </a:lvl3pPr>
      <a:lvl4pPr algn="ctr" rtl="0" eaLnBrk="0" fontAlgn="base" hangingPunct="0">
        <a:spcBef>
          <a:spcPct val="0"/>
        </a:spcBef>
        <a:spcAft>
          <a:spcPct val="0"/>
        </a:spcAft>
        <a:defRPr sz="4400">
          <a:solidFill>
            <a:schemeClr val="tx2"/>
          </a:solidFill>
          <a:latin typeface="Times New Roman" pitchFamily="18" charset="0"/>
        </a:defRPr>
      </a:lvl4pPr>
      <a:lvl5pPr algn="ctr" rtl="0" eaLnBrk="0" fontAlgn="base" hangingPunct="0">
        <a:spcBef>
          <a:spcPct val="0"/>
        </a:spcBef>
        <a:spcAft>
          <a:spcPct val="0"/>
        </a:spcAft>
        <a:defRPr sz="4400">
          <a:solidFill>
            <a:schemeClr val="tx2"/>
          </a:solidFill>
          <a:latin typeface="Times New Roman" pitchFamily="18" charset="0"/>
        </a:defRPr>
      </a:lvl5pPr>
      <a:lvl6pPr marL="457200" algn="ctr" rtl="0" eaLnBrk="0" fontAlgn="base" hangingPunct="0">
        <a:spcBef>
          <a:spcPct val="0"/>
        </a:spcBef>
        <a:spcAft>
          <a:spcPct val="0"/>
        </a:spcAft>
        <a:defRPr sz="4400">
          <a:solidFill>
            <a:schemeClr val="tx2"/>
          </a:solidFill>
          <a:latin typeface="Times New Roman" pitchFamily="18" charset="0"/>
        </a:defRPr>
      </a:lvl6pPr>
      <a:lvl7pPr marL="914400" algn="ctr" rtl="0" eaLnBrk="0" fontAlgn="base" hangingPunct="0">
        <a:spcBef>
          <a:spcPct val="0"/>
        </a:spcBef>
        <a:spcAft>
          <a:spcPct val="0"/>
        </a:spcAft>
        <a:defRPr sz="4400">
          <a:solidFill>
            <a:schemeClr val="tx2"/>
          </a:solidFill>
          <a:latin typeface="Times New Roman" pitchFamily="18" charset="0"/>
        </a:defRPr>
      </a:lvl7pPr>
      <a:lvl8pPr marL="1371600" algn="ctr" rtl="0" eaLnBrk="0" fontAlgn="base" hangingPunct="0">
        <a:spcBef>
          <a:spcPct val="0"/>
        </a:spcBef>
        <a:spcAft>
          <a:spcPct val="0"/>
        </a:spcAft>
        <a:defRPr sz="4400">
          <a:solidFill>
            <a:schemeClr val="tx2"/>
          </a:solidFill>
          <a:latin typeface="Times New Roman" pitchFamily="18" charset="0"/>
        </a:defRPr>
      </a:lvl8pPr>
      <a:lvl9pPr marL="1828800" algn="ctr" rtl="0" eaLnBrk="0" fontAlgn="base" hangingPunct="0">
        <a:spcBef>
          <a:spcPct val="0"/>
        </a:spcBef>
        <a:spcAft>
          <a:spcPct val="0"/>
        </a:spcAft>
        <a:defRPr sz="4400">
          <a:solidFill>
            <a:schemeClr val="tx2"/>
          </a:solidFill>
          <a:latin typeface="Times New Roman" pitchFamily="18"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eaLnBrk="0" fontAlgn="base" hangingPunct="0">
        <a:spcBef>
          <a:spcPct val="20000"/>
        </a:spcBef>
        <a:spcAft>
          <a:spcPct val="0"/>
        </a:spcAft>
        <a:buChar char="»"/>
        <a:defRPr sz="2000">
          <a:solidFill>
            <a:schemeClr val="tx1"/>
          </a:solidFill>
          <a:latin typeface="+mn-lt"/>
        </a:defRPr>
      </a:lvl6pPr>
      <a:lvl7pPr marL="2971800" indent="-228600" algn="l" rtl="0" eaLnBrk="0" fontAlgn="base" hangingPunct="0">
        <a:spcBef>
          <a:spcPct val="20000"/>
        </a:spcBef>
        <a:spcAft>
          <a:spcPct val="0"/>
        </a:spcAft>
        <a:buChar char="»"/>
        <a:defRPr sz="2000">
          <a:solidFill>
            <a:schemeClr val="tx1"/>
          </a:solidFill>
          <a:latin typeface="+mn-lt"/>
        </a:defRPr>
      </a:lvl7pPr>
      <a:lvl8pPr marL="3429000" indent="-228600" algn="l" rtl="0" eaLnBrk="0" fontAlgn="base" hangingPunct="0">
        <a:spcBef>
          <a:spcPct val="20000"/>
        </a:spcBef>
        <a:spcAft>
          <a:spcPct val="0"/>
        </a:spcAft>
        <a:buChar char="»"/>
        <a:defRPr sz="2000">
          <a:solidFill>
            <a:schemeClr val="tx1"/>
          </a:solidFill>
          <a:latin typeface="+mn-lt"/>
        </a:defRPr>
      </a:lvl8pPr>
      <a:lvl9pPr marL="3886200" indent="-228600" algn="l" rtl="0" eaLnBrk="0" fontAlgn="base" hangingPunct="0">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ext Box 3"/>
          <p:cNvSpPr txBox="1">
            <a:spLocks noChangeArrowheads="1"/>
          </p:cNvSpPr>
          <p:nvPr/>
        </p:nvSpPr>
        <p:spPr bwMode="auto">
          <a:xfrm>
            <a:off x="3619500" y="134938"/>
            <a:ext cx="633413"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r>
              <a:rPr lang="en-US" altLang="en-US" sz="1200"/>
              <a:t>Acc - 9</a:t>
            </a:r>
          </a:p>
        </p:txBody>
      </p:sp>
      <p:sp>
        <p:nvSpPr>
          <p:cNvPr id="4099" name="Text Box 5"/>
          <p:cNvSpPr txBox="1">
            <a:spLocks noChangeArrowheads="1"/>
          </p:cNvSpPr>
          <p:nvPr/>
        </p:nvSpPr>
        <p:spPr bwMode="auto">
          <a:xfrm>
            <a:off x="247650" y="1000125"/>
            <a:ext cx="4229100" cy="1638300"/>
          </a:xfrm>
          <a:prstGeom prst="rect">
            <a:avLst/>
          </a:prstGeom>
          <a:noFill/>
          <a:ln w="57150" cmpd="thickThin">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r>
              <a:rPr lang="en-US" altLang="en-US" sz="1400"/>
              <a:t>Mike is fascinated by the ice-cleaning machine as it scrapes the ice between periods at the Dallas Stars hockey game.  The hockey rink is a rectangle, 120 feet by 60 feet.  The scraper cleans a 4-foot-wide strip.  If the machine starts at one corner and moves around and around the rink toward the center, on which trip around will it have half the area of the rink clean?</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Default Design">
  <a:themeElements>
    <a:clrScheme name="Default Design 9">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3333CC"/>
      </a:hlink>
      <a:folHlink>
        <a:srgbClr val="3333CC"/>
      </a:folHlink>
    </a:clrScheme>
    <a:fontScheme name="Default Design">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2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
      <a:clrScheme name="Default Design 8">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3333CC"/>
        </a:hlink>
        <a:folHlink>
          <a:srgbClr val="B2B2B2"/>
        </a:folHlink>
      </a:clrScheme>
      <a:clrMap bg1="lt1" tx1="dk1" bg2="lt2" tx2="dk2" accent1="accent1" accent2="accent2" accent3="accent3" accent4="accent4" accent5="accent5" accent6="accent6" hlink="hlink" folHlink="folHlink"/>
    </a:extraClrScheme>
    <a:extraClrScheme>
      <a:clrScheme name="Default Design 9">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3333CC"/>
        </a:hlink>
        <a:folHlink>
          <a:srgbClr val="3333C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5491</TotalTime>
  <Words>77</Words>
  <Application>Microsoft Office PowerPoint</Application>
  <PresentationFormat>On-screen Show (4:3)</PresentationFormat>
  <Paragraphs>2</Paragraphs>
  <Slides>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Times New Roman</vt:lpstr>
      <vt:lpstr>Arial</vt:lpstr>
      <vt:lpstr>Default Design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No Slide Title</dc:title>
  <dc:creator>Lance Mangham</dc:creator>
  <cp:lastModifiedBy>Lance</cp:lastModifiedBy>
  <cp:revision>112</cp:revision>
  <cp:lastPrinted>2001-04-26T02:59:36Z</cp:lastPrinted>
  <dcterms:created xsi:type="dcterms:W3CDTF">2000-09-03T02:04:07Z</dcterms:created>
  <dcterms:modified xsi:type="dcterms:W3CDTF">2014-05-03T20:40:33Z</dcterms:modified>
</cp:coreProperties>
</file>